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0" r:id="rId3"/>
    <p:sldId id="256" r:id="rId4"/>
    <p:sldId id="263" r:id="rId5"/>
    <p:sldId id="261" r:id="rId6"/>
    <p:sldId id="257" r:id="rId7"/>
    <p:sldId id="267" r:id="rId8"/>
    <p:sldId id="269" r:id="rId9"/>
    <p:sldId id="266" r:id="rId10"/>
    <p:sldId id="270" r:id="rId11"/>
    <p:sldId id="262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FF99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3057-3EA2-4754-A0E4-119C667325ED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871FE-A061-4096-9B18-75B9D0322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871FE-A061-4096-9B18-75B9D03225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871FE-A061-4096-9B18-75B9D03225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871FE-A061-4096-9B18-75B9D03225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352B-B185-438B-A59D-754B40EE53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300E4-7E97-4E9E-BFB4-D9E3059D49C6}" type="datetimeFigureOut">
              <a:rPr lang="en-US" smtClean="0"/>
              <a:pPr/>
              <a:t>6/9/2013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3079-CE84-4290-BD9F-216D5143C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2200" y="381000"/>
            <a:ext cx="425949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Color Flow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981200"/>
            <a:ext cx="5638800" cy="4229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de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47800"/>
            <a:ext cx="8382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533400"/>
            <a:ext cx="48381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95600" y="3200400"/>
          <a:ext cx="1816606" cy="1419226"/>
        </p:xfrm>
        <a:graphic>
          <a:graphicData uri="http://schemas.openxmlformats.org/presentationml/2006/ole">
            <p:oleObj spid="_x0000_s2051" name="Package" showAsIcon="1" r:id="rId4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362200" y="590550"/>
            <a:ext cx="4572000" cy="2895600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362200" y="1084262"/>
            <a:ext cx="4572000" cy="15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2"/>
          <p:cNvGrpSpPr/>
          <p:nvPr/>
        </p:nvGrpSpPr>
        <p:grpSpPr>
          <a:xfrm>
            <a:off x="3039730" y="-1219200"/>
            <a:ext cx="998870" cy="4438650"/>
            <a:chOff x="4572000" y="-1009650"/>
            <a:chExt cx="998870" cy="4438650"/>
          </a:xfrm>
        </p:grpSpPr>
        <p:grpSp>
          <p:nvGrpSpPr>
            <p:cNvPr id="5" name="Group 17"/>
            <p:cNvGrpSpPr/>
            <p:nvPr/>
          </p:nvGrpSpPr>
          <p:grpSpPr>
            <a:xfrm>
              <a:off x="4572000" y="1143000"/>
              <a:ext cx="998870" cy="2286000"/>
              <a:chOff x="1371600" y="533400"/>
              <a:chExt cx="998870" cy="2286000"/>
            </a:xfrm>
          </p:grpSpPr>
          <p:pic>
            <p:nvPicPr>
              <p:cNvPr id="3" name="Picture 2" descr="Pingpong Bal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820530"/>
                <a:ext cx="998870" cy="998870"/>
              </a:xfrm>
              <a:prstGeom prst="rect">
                <a:avLst/>
              </a:prstGeom>
            </p:spPr>
          </p:pic>
          <p:sp>
            <p:nvSpPr>
              <p:cNvPr id="15" name="Freeform 14"/>
              <p:cNvSpPr/>
              <p:nvPr/>
            </p:nvSpPr>
            <p:spPr>
              <a:xfrm>
                <a:off x="18288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Plus 16"/>
              <p:cNvSpPr/>
              <p:nvPr/>
            </p:nvSpPr>
            <p:spPr>
              <a:xfrm>
                <a:off x="1619250" y="2114550"/>
                <a:ext cx="457200" cy="3810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rot="5400000">
              <a:off x="3906044" y="1325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4"/>
          <p:cNvGrpSpPr/>
          <p:nvPr/>
        </p:nvGrpSpPr>
        <p:grpSpPr>
          <a:xfrm>
            <a:off x="4716130" y="-1257300"/>
            <a:ext cx="998870" cy="4476750"/>
            <a:chOff x="7315200" y="704850"/>
            <a:chExt cx="998870" cy="4476750"/>
          </a:xfrm>
        </p:grpSpPr>
        <p:grpSp>
          <p:nvGrpSpPr>
            <p:cNvPr id="8" name="Group 23"/>
            <p:cNvGrpSpPr/>
            <p:nvPr/>
          </p:nvGrpSpPr>
          <p:grpSpPr>
            <a:xfrm>
              <a:off x="7315200" y="2895600"/>
              <a:ext cx="998870" cy="2286000"/>
              <a:chOff x="1371600" y="533400"/>
              <a:chExt cx="998870" cy="2286000"/>
            </a:xfrm>
          </p:grpSpPr>
          <p:pic>
            <p:nvPicPr>
              <p:cNvPr id="25" name="Picture 24" descr="Pingpong Ball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1600" y="1820530"/>
                <a:ext cx="998870" cy="998870"/>
              </a:xfrm>
              <a:prstGeom prst="rect">
                <a:avLst/>
              </a:prstGeom>
            </p:spPr>
          </p:pic>
          <p:sp>
            <p:nvSpPr>
              <p:cNvPr id="26" name="Freeform 25"/>
              <p:cNvSpPr/>
              <p:nvPr/>
            </p:nvSpPr>
            <p:spPr>
              <a:xfrm>
                <a:off x="18288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Plus 26"/>
              <p:cNvSpPr/>
              <p:nvPr/>
            </p:nvSpPr>
            <p:spPr>
              <a:xfrm>
                <a:off x="1619250" y="2114550"/>
                <a:ext cx="457200" cy="3810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rot="5400000">
              <a:off x="6668294" y="18470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3"/>
          <p:cNvGrpSpPr/>
          <p:nvPr/>
        </p:nvGrpSpPr>
        <p:grpSpPr>
          <a:xfrm>
            <a:off x="4857750" y="-1295400"/>
            <a:ext cx="914400" cy="4476750"/>
            <a:chOff x="5562600" y="1238250"/>
            <a:chExt cx="914400" cy="4476750"/>
          </a:xfrm>
        </p:grpSpPr>
        <p:grpSp>
          <p:nvGrpSpPr>
            <p:cNvPr id="10" name="Group 18"/>
            <p:cNvGrpSpPr/>
            <p:nvPr/>
          </p:nvGrpSpPr>
          <p:grpSpPr>
            <a:xfrm>
              <a:off x="5562600" y="3429000"/>
              <a:ext cx="914400" cy="2286000"/>
              <a:chOff x="2971800" y="533400"/>
              <a:chExt cx="914400" cy="2286000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429000" y="533400"/>
                <a:ext cx="168442" cy="1371600"/>
              </a:xfrm>
              <a:custGeom>
                <a:avLst/>
                <a:gdLst>
                  <a:gd name="connsiteX0" fmla="*/ 24063 w 168442"/>
                  <a:gd name="connsiteY0" fmla="*/ 1371600 h 1371600"/>
                  <a:gd name="connsiteX1" fmla="*/ 24063 w 168442"/>
                  <a:gd name="connsiteY1" fmla="*/ 168442 h 1371600"/>
                  <a:gd name="connsiteX2" fmla="*/ 168442 w 168442"/>
                  <a:gd name="connsiteY2" fmla="*/ 360947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442" h="1371600">
                    <a:moveTo>
                      <a:pt x="24063" y="1371600"/>
                    </a:moveTo>
                    <a:cubicBezTo>
                      <a:pt x="12031" y="854242"/>
                      <a:pt x="0" y="336884"/>
                      <a:pt x="24063" y="168442"/>
                    </a:cubicBezTo>
                    <a:cubicBezTo>
                      <a:pt x="48126" y="0"/>
                      <a:pt x="108284" y="180473"/>
                      <a:pt x="168442" y="360947"/>
                    </a:cubicBezTo>
                  </a:path>
                </a:pathLst>
              </a:custGeom>
              <a:noFill/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71800" y="19050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inus 15"/>
              <p:cNvSpPr/>
              <p:nvPr/>
            </p:nvSpPr>
            <p:spPr>
              <a:xfrm>
                <a:off x="3238500" y="2209800"/>
                <a:ext cx="400050" cy="285750"/>
              </a:xfrm>
              <a:prstGeom prst="mathMinus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Connector 28"/>
            <p:cNvCxnSpPr/>
            <p:nvPr/>
          </p:nvCxnSpPr>
          <p:spPr>
            <a:xfrm rot="5400000">
              <a:off x="4896644" y="2380456"/>
              <a:ext cx="2286000" cy="1588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386263" y="581526"/>
            <a:ext cx="4499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94175" y="585537"/>
            <a:ext cx="4540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4600" y="3505200"/>
            <a:ext cx="4305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81400" y="3529263"/>
            <a:ext cx="181652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3189" y="4190308"/>
            <a:ext cx="8276625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বিকর্ষণ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গুণফলের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ব্যস্তানুপাতিক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40000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8" grpId="0"/>
      <p:bldP spid="28" grpId="1"/>
      <p:bldP spid="30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88203"/>
            <a:ext cx="243848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Water-Test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104898"/>
            <a:ext cx="5740400" cy="4305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4594" y="5410200"/>
            <a:ext cx="5490606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6686" y="2665275"/>
            <a:ext cx="8751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ফ্লানেলকে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বোনাইট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ঘষলে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ইবোনাইট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আধানগ্রস্থ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286" y="1192650"/>
            <a:ext cx="1795684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686" y="3301425"/>
            <a:ext cx="5474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65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457200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953000"/>
            <a:ext cx="8444941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বেলুনের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15 C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বেলুনদ্বয়ের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20 cm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মধ্যবর্তী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tatic-electricity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43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52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 P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742950"/>
            <a:ext cx="7162800" cy="537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94354" y="1118937"/>
            <a:ext cx="3981920" cy="4303987"/>
          </a:xfrm>
          <a:custGeom>
            <a:avLst/>
            <a:gdLst>
              <a:gd name="connsiteX0" fmla="*/ 0 w 4288221"/>
              <a:gd name="connsiteY0" fmla="*/ 4303987 h 4303987"/>
              <a:gd name="connsiteX1" fmla="*/ 4288221 w 4288221"/>
              <a:gd name="connsiteY1" fmla="*/ 3074276 h 4303987"/>
              <a:gd name="connsiteX2" fmla="*/ 4240924 w 4288221"/>
              <a:gd name="connsiteY2" fmla="*/ 0 h 4303987"/>
              <a:gd name="connsiteX3" fmla="*/ 15766 w 4288221"/>
              <a:gd name="connsiteY3" fmla="*/ 1166649 h 4303987"/>
              <a:gd name="connsiteX4" fmla="*/ 0 w 4288221"/>
              <a:gd name="connsiteY4" fmla="*/ 4303987 h 430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8221" h="4303987">
                <a:moveTo>
                  <a:pt x="0" y="4303987"/>
                </a:moveTo>
                <a:lnTo>
                  <a:pt x="4288221" y="3074276"/>
                </a:lnTo>
                <a:lnTo>
                  <a:pt x="4240924" y="0"/>
                </a:lnTo>
                <a:lnTo>
                  <a:pt x="15766" y="1166649"/>
                </a:lnTo>
                <a:cubicBezTo>
                  <a:pt x="10511" y="2212428"/>
                  <a:pt x="5255" y="3258208"/>
                  <a:pt x="0" y="4303987"/>
                </a:cubicBezTo>
                <a:close/>
              </a:path>
            </a:pathLst>
          </a:custGeom>
          <a:gradFill>
            <a:gsLst>
              <a:gs pos="32000">
                <a:schemeClr val="accent5">
                  <a:lumMod val="20000"/>
                  <a:lumOff val="80000"/>
                </a:schemeClr>
              </a:gs>
              <a:gs pos="12000">
                <a:schemeClr val="accent5">
                  <a:lumMod val="40000"/>
                  <a:lumOff val="6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43926" y="762000"/>
            <a:ext cx="3886200" cy="509226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gradFill flip="none" rotWithShape="1">
            <a:gsLst>
              <a:gs pos="9000">
                <a:schemeClr val="tx2">
                  <a:lumMod val="20000"/>
                  <a:lumOff val="80000"/>
                </a:schemeClr>
              </a:gs>
              <a:gs pos="67000">
                <a:schemeClr val="tx2">
                  <a:lumMod val="40000"/>
                  <a:lumOff val="60000"/>
                </a:schemeClr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এ,কে,এম,আই,খায়রুল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  <a:endParaRPr lang="en-US" sz="3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নিউ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বহমুখী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spc="-15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শুক্রাবাদ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 ১২০৭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স্থিরতড়ি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5800" y="1500352"/>
            <a:ext cx="3910263" cy="4367048"/>
            <a:chOff x="685800" y="1500352"/>
            <a:chExt cx="3910263" cy="4367048"/>
          </a:xfrm>
        </p:grpSpPr>
        <p:sp>
          <p:nvSpPr>
            <p:cNvPr id="8" name="Freeform 7"/>
            <p:cNvSpPr/>
            <p:nvPr/>
          </p:nvSpPr>
          <p:spPr>
            <a:xfrm>
              <a:off x="685800" y="1500352"/>
              <a:ext cx="3910263" cy="4367048"/>
            </a:xfrm>
            <a:custGeom>
              <a:avLst/>
              <a:gdLst>
                <a:gd name="connsiteX0" fmla="*/ 35355 w 4276279"/>
                <a:gd name="connsiteY0" fmla="*/ 0 h 4367048"/>
                <a:gd name="connsiteX1" fmla="*/ 4276279 w 4276279"/>
                <a:gd name="connsiteY1" fmla="*/ 1198180 h 4367048"/>
                <a:gd name="connsiteX2" fmla="*/ 4276279 w 4276279"/>
                <a:gd name="connsiteY2" fmla="*/ 4367048 h 4367048"/>
                <a:gd name="connsiteX3" fmla="*/ 19590 w 4276279"/>
                <a:gd name="connsiteY3" fmla="*/ 3137338 h 4367048"/>
                <a:gd name="connsiteX4" fmla="*/ 3824 w 4276279"/>
                <a:gd name="connsiteY4" fmla="*/ 3026980 h 4367048"/>
                <a:gd name="connsiteX5" fmla="*/ 35355 w 4276279"/>
                <a:gd name="connsiteY5" fmla="*/ 0 h 4367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6279" h="4367048">
                  <a:moveTo>
                    <a:pt x="35355" y="0"/>
                  </a:moveTo>
                  <a:lnTo>
                    <a:pt x="4276279" y="1198180"/>
                  </a:lnTo>
                  <a:lnTo>
                    <a:pt x="4276279" y="4367048"/>
                  </a:lnTo>
                  <a:lnTo>
                    <a:pt x="19590" y="3137338"/>
                  </a:lnTo>
                  <a:cubicBezTo>
                    <a:pt x="0" y="3131410"/>
                    <a:pt x="3824" y="3043244"/>
                    <a:pt x="3824" y="3026980"/>
                  </a:cubicBezTo>
                  <a:lnTo>
                    <a:pt x="3535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 NMMH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574" y="2484590"/>
              <a:ext cx="2389626" cy="23673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tic-Electricity-Cat-sm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066798"/>
            <a:ext cx="7112000" cy="5334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6777"/>
            <a:ext cx="5479385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94980169_745a7fe0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52676"/>
            <a:ext cx="7315200" cy="4871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57200"/>
            <a:ext cx="5420074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স্থিরতড়ি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190949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3746538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19600"/>
            <a:ext cx="7446269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তড়িৎবীক্ষণ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যন্ত্রের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সাহায্যে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আধান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সনাক্ত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6662401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আধান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সৃষ্টির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মৌলিক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44932"/>
            <a:ext cx="7705956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ঘর্ষণ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আবেশ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প্রক্রিয়ায়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আধান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সৃষ্টি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ব্যাখ্যা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181600"/>
            <a:ext cx="7640233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কুলম্বের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সাহায্যে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তড়ি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ৎ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বল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পরিমাপ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lk-Garments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8" y="3130568"/>
            <a:ext cx="4329914" cy="288923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rot="5400000">
            <a:off x="1295400" y="1371600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-228600" y="2743200"/>
            <a:ext cx="9676606" cy="5602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75806" y="1370806"/>
            <a:ext cx="27432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28600" y="762000"/>
            <a:ext cx="2274382" cy="2032575"/>
            <a:chOff x="228600" y="762000"/>
            <a:chExt cx="2274382" cy="2032575"/>
          </a:xfrm>
        </p:grpSpPr>
        <p:pic>
          <p:nvPicPr>
            <p:cNvPr id="2" name="Picture 1" descr="Silk-Garments.ps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762000"/>
              <a:ext cx="2274382" cy="151763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57200" y="2209800"/>
              <a:ext cx="15969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সিল্ক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কাপড়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62200" y="942474"/>
            <a:ext cx="2486898" cy="1780222"/>
            <a:chOff x="3108390" y="1572308"/>
            <a:chExt cx="2486898" cy="1780222"/>
          </a:xfrm>
        </p:grpSpPr>
        <p:pic>
          <p:nvPicPr>
            <p:cNvPr id="9" name="Picture 8" descr="Glass rod.ps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881510">
              <a:off x="4054377" y="626321"/>
              <a:ext cx="594923" cy="2486898"/>
            </a:xfrm>
            <a:prstGeom prst="rect">
              <a:avLst/>
            </a:prstGeom>
          </p:spPr>
        </p:pic>
        <p:pic>
          <p:nvPicPr>
            <p:cNvPr id="8" name="Picture 7" descr="Hand.ps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127202">
              <a:off x="4527244" y="1989632"/>
              <a:ext cx="668692" cy="136289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2743200" y="213360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 descr="Sta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58" y="3048000"/>
            <a:ext cx="1841642" cy="30480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787560" y="2051712"/>
            <a:ext cx="381296" cy="2869262"/>
            <a:chOff x="2819400" y="2374392"/>
            <a:chExt cx="381296" cy="2869262"/>
          </a:xfrm>
        </p:grpSpPr>
        <p:grpSp>
          <p:nvGrpSpPr>
            <p:cNvPr id="39" name="Group 38"/>
            <p:cNvGrpSpPr/>
            <p:nvPr/>
          </p:nvGrpSpPr>
          <p:grpSpPr>
            <a:xfrm>
              <a:off x="2819400" y="3810000"/>
              <a:ext cx="381296" cy="1433654"/>
              <a:chOff x="1787560" y="3443442"/>
              <a:chExt cx="381296" cy="1433654"/>
            </a:xfrm>
          </p:grpSpPr>
          <p:pic>
            <p:nvPicPr>
              <p:cNvPr id="35" name="Picture 34" descr="Sholar ball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87560" y="4495800"/>
                <a:ext cx="381296" cy="381296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 rot="5400000">
                <a:off x="1446701" y="3974949"/>
                <a:ext cx="1066006" cy="29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rot="5400000">
              <a:off x="2302106" y="3091402"/>
              <a:ext cx="1435608" cy="158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/>
          <p:cNvCxnSpPr/>
          <p:nvPr/>
        </p:nvCxnSpPr>
        <p:spPr>
          <a:xfrm rot="5400000">
            <a:off x="2591594" y="4799806"/>
            <a:ext cx="4114800" cy="1588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53000" y="685800"/>
            <a:ext cx="3751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0" y="914400"/>
            <a:ext cx="267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8135" y="1447800"/>
            <a:ext cx="189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241885" y="4444425"/>
            <a:ext cx="1957137" cy="584775"/>
            <a:chOff x="2338137" y="4495800"/>
            <a:chExt cx="1957137" cy="584775"/>
          </a:xfrm>
        </p:grpSpPr>
        <p:sp>
          <p:nvSpPr>
            <p:cNvPr id="30" name="TextBox 29"/>
            <p:cNvSpPr txBox="1"/>
            <p:nvPr/>
          </p:nvSpPr>
          <p:spPr>
            <a:xfrm>
              <a:off x="2722408" y="4495800"/>
              <a:ext cx="1572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শোলার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বল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0800000">
              <a:off x="2338137" y="4800600"/>
              <a:ext cx="457200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lass rod.ps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50502">
            <a:off x="6445514" y="2463461"/>
            <a:ext cx="1833759" cy="38936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081337" y="2173069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ঘটনাটির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096000" y="2895600"/>
            <a:ext cx="386644" cy="523220"/>
            <a:chOff x="4624137" y="2933854"/>
            <a:chExt cx="386644" cy="523220"/>
          </a:xfrm>
        </p:grpSpPr>
        <p:sp>
          <p:nvSpPr>
            <p:cNvPr id="49" name="Oval 48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629400" y="3505200"/>
            <a:ext cx="386644" cy="523220"/>
            <a:chOff x="4624137" y="2933854"/>
            <a:chExt cx="386644" cy="523220"/>
          </a:xfrm>
        </p:grpSpPr>
        <p:sp>
          <p:nvSpPr>
            <p:cNvPr id="52" name="Oval 51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239000" y="4191000"/>
            <a:ext cx="386644" cy="523220"/>
            <a:chOff x="4624137" y="2933854"/>
            <a:chExt cx="386644" cy="523220"/>
          </a:xfrm>
        </p:grpSpPr>
        <p:sp>
          <p:nvSpPr>
            <p:cNvPr id="55" name="Oval 54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842956" y="4810780"/>
            <a:ext cx="386644" cy="523220"/>
            <a:chOff x="4624137" y="2933854"/>
            <a:chExt cx="386644" cy="523220"/>
          </a:xfrm>
        </p:grpSpPr>
        <p:sp>
          <p:nvSpPr>
            <p:cNvPr id="58" name="Oval 57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367046" y="3087469"/>
            <a:ext cx="338554" cy="646331"/>
            <a:chOff x="2338137" y="3581400"/>
            <a:chExt cx="338554" cy="646331"/>
          </a:xfrm>
        </p:grpSpPr>
        <p:sp>
          <p:nvSpPr>
            <p:cNvPr id="105" name="Oval 10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905791" y="3752850"/>
            <a:ext cx="453970" cy="646331"/>
            <a:chOff x="2257591" y="3600450"/>
            <a:chExt cx="453970" cy="646331"/>
          </a:xfrm>
        </p:grpSpPr>
        <p:sp>
          <p:nvSpPr>
            <p:cNvPr id="108" name="Oval 10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257591" y="3600450"/>
              <a:ext cx="4539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510046" y="4382869"/>
            <a:ext cx="338554" cy="646331"/>
            <a:chOff x="2338137" y="3581400"/>
            <a:chExt cx="338554" cy="646331"/>
          </a:xfrm>
        </p:grpSpPr>
        <p:sp>
          <p:nvSpPr>
            <p:cNvPr id="111" name="Oval 110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486400" y="3515380"/>
            <a:ext cx="2444044" cy="2580620"/>
            <a:chOff x="5486400" y="3515380"/>
            <a:chExt cx="2444044" cy="2580620"/>
          </a:xfrm>
        </p:grpSpPr>
        <p:grpSp>
          <p:nvGrpSpPr>
            <p:cNvPr id="79" name="Group 78"/>
            <p:cNvGrpSpPr/>
            <p:nvPr/>
          </p:nvGrpSpPr>
          <p:grpSpPr>
            <a:xfrm>
              <a:off x="6705600" y="4648200"/>
              <a:ext cx="386644" cy="523220"/>
              <a:chOff x="4624137" y="2933854"/>
              <a:chExt cx="386644" cy="523220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4624137" y="2933854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629400" y="5410200"/>
              <a:ext cx="386644" cy="523220"/>
              <a:chOff x="4624137" y="2933854"/>
              <a:chExt cx="386644" cy="523220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624137" y="2933854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486400" y="3515380"/>
              <a:ext cx="2444044" cy="2580620"/>
              <a:chOff x="5486400" y="3429000"/>
              <a:chExt cx="2444044" cy="258062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6019800" y="3972580"/>
                <a:ext cx="386644" cy="523220"/>
                <a:chOff x="4624137" y="2933854"/>
                <a:chExt cx="386644" cy="523220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400800" y="4953000"/>
                <a:ext cx="386644" cy="523220"/>
                <a:chOff x="4624137" y="2933854"/>
                <a:chExt cx="386644" cy="52322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5785556" y="4429780"/>
                <a:ext cx="386644" cy="523220"/>
                <a:chOff x="4624137" y="2933854"/>
                <a:chExt cx="386644" cy="523220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7543800" y="5486400"/>
                <a:ext cx="386644" cy="523220"/>
                <a:chOff x="4624137" y="2933854"/>
                <a:chExt cx="386644" cy="52322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486400" y="3667780"/>
                <a:ext cx="386644" cy="523220"/>
                <a:chOff x="4624137" y="2933854"/>
                <a:chExt cx="386644" cy="523220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1" name="Group 90"/>
              <p:cNvGrpSpPr/>
              <p:nvPr/>
            </p:nvGrpSpPr>
            <p:grpSpPr>
              <a:xfrm>
                <a:off x="7052846" y="50292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6324600" y="4419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99" name="Oval 98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5943600" y="34290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02" name="Oval 101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5562600" y="4038600"/>
                <a:ext cx="338554" cy="646331"/>
                <a:chOff x="2338137" y="3581400"/>
                <a:chExt cx="338554" cy="646331"/>
              </a:xfrm>
            </p:grpSpPr>
            <p:sp>
              <p:nvSpPr>
                <p:cNvPr id="114" name="Oval 113"/>
                <p:cNvSpPr/>
                <p:nvPr/>
              </p:nvSpPr>
              <p:spPr>
                <a:xfrm>
                  <a:off x="2362200" y="3810000"/>
                  <a:ext cx="304800" cy="3048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  <a:alpha val="53000"/>
                  </a:scheme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2338137" y="3581400"/>
                  <a:ext cx="33855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 dirty="0" smtClean="0"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endParaRPr lang="en-US" sz="3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276 0.0995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76 0.09953 L -0.28593 0.02175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76 0.09954 C -0.22222 0.11713 -0.21684 0.11806 -0.2033 0.12917 C -0.20035 0.13171 -0.19826 0.13518 -0.19514 0.13796 C -0.1875 0.14398 -0.17899 0.14931 -0.17083 0.15509 C -0.16701 0.15741 -0.16215 0.15741 -0.15868 0.15926 C -0.15417 0.16181 -0.15052 0.16505 -0.14653 0.16782 C -0.13594 0.18356 -0.12639 0.20579 -0.11354 0.21921 C -0.10382 0.25046 -0.10035 0.26412 -0.07292 0.28333 C -0.05382 0.34514 -0.06337 0.41227 -0.04427 0.47153 C -0.05035 0.5287 -0.04861 0.49722 -0.04861 0.5662 " pathEditMode="relative" rAng="0" ptsTypes="fffffffffA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320000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4 0.01111 -0.01528 0.02199 -0.02292 0.03333 C -0.02691 0.03912 -0.03212 0.04352 -0.03542 0.05 C -0.0382 0.05556 -0.03959 0.06296 -0.04375 0.06667 C -0.04584 0.06852 -0.04844 0.06944 -0.05 0.07222 C -0.05087 0.07361 -0.05 0.07593 -0.05 0.07778 " pathEditMode="relative" ptsTypes="fffffA">
                                      <p:cBhvr>
                                        <p:cTn id="16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45" grpId="0"/>
      <p:bldP spid="45" grpId="1"/>
      <p:bldP spid="46" grpId="0"/>
      <p:bldP spid="4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Green fiel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523874" y="4800600"/>
            <a:ext cx="4572000" cy="187291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 descr="Sta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2908442" cy="4813602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rot="16200000" flipH="1">
            <a:off x="1028700" y="3390900"/>
            <a:ext cx="6858000" cy="76200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 rot="-1140000">
            <a:off x="1952283" y="-1478601"/>
            <a:ext cx="865866" cy="5128743"/>
            <a:chOff x="1952283" y="-1478601"/>
            <a:chExt cx="865866" cy="5128743"/>
          </a:xfrm>
        </p:grpSpPr>
        <p:grpSp>
          <p:nvGrpSpPr>
            <p:cNvPr id="110" name="Group 109"/>
            <p:cNvGrpSpPr/>
            <p:nvPr/>
          </p:nvGrpSpPr>
          <p:grpSpPr>
            <a:xfrm>
              <a:off x="1952283" y="1079802"/>
              <a:ext cx="865866" cy="2570340"/>
              <a:chOff x="1952283" y="1079802"/>
              <a:chExt cx="865866" cy="2570340"/>
            </a:xfrm>
          </p:grpSpPr>
          <p:pic>
            <p:nvPicPr>
              <p:cNvPr id="95" name="Picture 94" descr="Sholar ball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952283" y="2784276"/>
                <a:ext cx="865866" cy="865866"/>
              </a:xfrm>
              <a:prstGeom prst="rect">
                <a:avLst/>
              </a:prstGeom>
            </p:spPr>
          </p:pic>
          <p:cxnSp>
            <p:nvCxnSpPr>
              <p:cNvPr id="96" name="Straight Connector 95"/>
              <p:cNvCxnSpPr/>
              <p:nvPr/>
            </p:nvCxnSpPr>
            <p:spPr>
              <a:xfrm rot="5400000">
                <a:off x="1544059" y="1910785"/>
                <a:ext cx="1699917" cy="3795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>
              <a:off x="1128811" y="-194663"/>
              <a:ext cx="2569464" cy="1588"/>
            </a:xfrm>
            <a:prstGeom prst="line">
              <a:avLst/>
            </a:prstGeom>
            <a:ln w="762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2915652" y="2071895"/>
            <a:ext cx="1842768" cy="3516981"/>
            <a:chOff x="2910990" y="2047832"/>
            <a:chExt cx="1842768" cy="3516981"/>
          </a:xfrm>
        </p:grpSpPr>
        <p:pic>
          <p:nvPicPr>
            <p:cNvPr id="9" name="Picture 8" descr="Glass rod.ps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9073719">
              <a:off x="2910990" y="2047832"/>
              <a:ext cx="1842768" cy="3516981"/>
            </a:xfrm>
            <a:prstGeom prst="rect">
              <a:avLst/>
            </a:prstGeom>
          </p:spPr>
        </p:pic>
        <p:grpSp>
          <p:nvGrpSpPr>
            <p:cNvPr id="130" name="Group 129"/>
            <p:cNvGrpSpPr/>
            <p:nvPr/>
          </p:nvGrpSpPr>
          <p:grpSpPr>
            <a:xfrm>
              <a:off x="3380874" y="2133600"/>
              <a:ext cx="639307" cy="1722368"/>
              <a:chOff x="3380874" y="2133600"/>
              <a:chExt cx="639307" cy="1722368"/>
            </a:xfrm>
          </p:grpSpPr>
          <p:grpSp>
            <p:nvGrpSpPr>
              <p:cNvPr id="118" name="Group 117"/>
              <p:cNvGrpSpPr/>
              <p:nvPr/>
            </p:nvGrpSpPr>
            <p:grpSpPr>
              <a:xfrm>
                <a:off x="3380874" y="2133600"/>
                <a:ext cx="386644" cy="523220"/>
                <a:chOff x="4624137" y="2933854"/>
                <a:chExt cx="386644" cy="523220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3475493" y="2538663"/>
                <a:ext cx="386644" cy="523220"/>
                <a:chOff x="4624137" y="2933854"/>
                <a:chExt cx="386644" cy="523220"/>
              </a:xfrm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3553326" y="2923674"/>
                <a:ext cx="386644" cy="523220"/>
                <a:chOff x="4624137" y="2933854"/>
                <a:chExt cx="386644" cy="523220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3633537" y="3332748"/>
                <a:ext cx="386644" cy="523220"/>
                <a:chOff x="4624137" y="2933854"/>
                <a:chExt cx="386644" cy="523220"/>
              </a:xfrm>
            </p:grpSpPr>
            <p:sp>
              <p:nvSpPr>
                <p:cNvPr id="128" name="Oval 127"/>
                <p:cNvSpPr/>
                <p:nvPr/>
              </p:nvSpPr>
              <p:spPr>
                <a:xfrm>
                  <a:off x="4648200" y="3048000"/>
                  <a:ext cx="304800" cy="304800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4624137" y="2933854"/>
                  <a:ext cx="38664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en-US" sz="28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53" name="Group 152"/>
          <p:cNvGrpSpPr/>
          <p:nvPr/>
        </p:nvGrpSpPr>
        <p:grpSpPr>
          <a:xfrm>
            <a:off x="2991852" y="2438400"/>
            <a:ext cx="519028" cy="1155668"/>
            <a:chOff x="2991852" y="2438400"/>
            <a:chExt cx="519028" cy="1155668"/>
          </a:xfrm>
        </p:grpSpPr>
        <p:grpSp>
          <p:nvGrpSpPr>
            <p:cNvPr id="132" name="Group 131"/>
            <p:cNvGrpSpPr/>
            <p:nvPr/>
          </p:nvGrpSpPr>
          <p:grpSpPr>
            <a:xfrm>
              <a:off x="3114509" y="2947737"/>
              <a:ext cx="338554" cy="646331"/>
              <a:chOff x="2338137" y="3581400"/>
              <a:chExt cx="338554" cy="646331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2362200" y="3810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2338137" y="3581400"/>
                <a:ext cx="33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3172326" y="2743200"/>
              <a:ext cx="338554" cy="646331"/>
              <a:chOff x="2338137" y="3581400"/>
              <a:chExt cx="338554" cy="646331"/>
            </a:xfrm>
          </p:grpSpPr>
          <p:sp>
            <p:nvSpPr>
              <p:cNvPr id="136" name="Oval 135"/>
              <p:cNvSpPr/>
              <p:nvPr/>
            </p:nvSpPr>
            <p:spPr>
              <a:xfrm>
                <a:off x="2362200" y="3810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2338137" y="3581400"/>
                <a:ext cx="33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3096126" y="2590800"/>
              <a:ext cx="338554" cy="646331"/>
              <a:chOff x="2338137" y="3581400"/>
              <a:chExt cx="338554" cy="646331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2362200" y="3810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2338137" y="3581400"/>
                <a:ext cx="33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2991852" y="2438400"/>
              <a:ext cx="338554" cy="646331"/>
              <a:chOff x="2338137" y="3581400"/>
              <a:chExt cx="338554" cy="646331"/>
            </a:xfrm>
          </p:grpSpPr>
          <p:sp>
            <p:nvSpPr>
              <p:cNvPr id="142" name="Oval 141"/>
              <p:cNvSpPr/>
              <p:nvPr/>
            </p:nvSpPr>
            <p:spPr>
              <a:xfrm>
                <a:off x="2362200" y="38100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  <a:alpha val="53000"/>
                </a:scheme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2338137" y="3581400"/>
                <a:ext cx="33855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2566737" y="2719137"/>
            <a:ext cx="481263" cy="932294"/>
            <a:chOff x="2590800" y="2743200"/>
            <a:chExt cx="481263" cy="932294"/>
          </a:xfrm>
        </p:grpSpPr>
        <p:grpSp>
          <p:nvGrpSpPr>
            <p:cNvPr id="144" name="Group 143"/>
            <p:cNvGrpSpPr/>
            <p:nvPr/>
          </p:nvGrpSpPr>
          <p:grpSpPr>
            <a:xfrm>
              <a:off x="2685419" y="3152274"/>
              <a:ext cx="386644" cy="523220"/>
              <a:chOff x="4624137" y="2933854"/>
              <a:chExt cx="386644" cy="523220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624137" y="2933854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590800" y="2971800"/>
              <a:ext cx="386644" cy="523220"/>
              <a:chOff x="4624137" y="2933854"/>
              <a:chExt cx="386644" cy="523220"/>
            </a:xfrm>
          </p:grpSpPr>
          <p:sp>
            <p:nvSpPr>
              <p:cNvPr id="148" name="Oval 147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624137" y="2933854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2590800" y="2743200"/>
              <a:ext cx="386644" cy="523220"/>
              <a:chOff x="4624137" y="2933854"/>
              <a:chExt cx="386644" cy="523220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648200" y="3048000"/>
                <a:ext cx="304800" cy="304800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624137" y="2933854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7" name="Cube 56"/>
          <p:cNvSpPr/>
          <p:nvPr/>
        </p:nvSpPr>
        <p:spPr>
          <a:xfrm>
            <a:off x="5562600" y="1219200"/>
            <a:ext cx="2895600" cy="533400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8001000" y="1143000"/>
            <a:ext cx="338554" cy="646331"/>
            <a:chOff x="2338137" y="3581400"/>
            <a:chExt cx="338554" cy="646331"/>
          </a:xfrm>
        </p:grpSpPr>
        <p:sp>
          <p:nvSpPr>
            <p:cNvPr id="59" name="Oval 58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644063" y="1257454"/>
            <a:ext cx="386644" cy="523220"/>
            <a:chOff x="4624137" y="2933854"/>
            <a:chExt cx="386644" cy="523220"/>
          </a:xfrm>
        </p:grpSpPr>
        <p:sp>
          <p:nvSpPr>
            <p:cNvPr id="62" name="Oval 61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315200" y="1138989"/>
            <a:ext cx="338554" cy="646331"/>
            <a:chOff x="2338137" y="3581400"/>
            <a:chExt cx="338554" cy="646331"/>
          </a:xfrm>
        </p:grpSpPr>
        <p:sp>
          <p:nvSpPr>
            <p:cNvPr id="65" name="Oval 6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629400" y="1143000"/>
            <a:ext cx="338554" cy="646331"/>
            <a:chOff x="2338137" y="3581400"/>
            <a:chExt cx="338554" cy="646331"/>
          </a:xfrm>
        </p:grpSpPr>
        <p:sp>
          <p:nvSpPr>
            <p:cNvPr id="68" name="Oval 6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943600" y="1143000"/>
            <a:ext cx="338554" cy="646331"/>
            <a:chOff x="2338137" y="3581400"/>
            <a:chExt cx="338554" cy="646331"/>
          </a:xfrm>
        </p:grpSpPr>
        <p:sp>
          <p:nvSpPr>
            <p:cNvPr id="71" name="Oval 70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982326" y="1295400"/>
            <a:ext cx="386644" cy="523220"/>
            <a:chOff x="4624137" y="2933854"/>
            <a:chExt cx="386644" cy="523220"/>
          </a:xfrm>
        </p:grpSpPr>
        <p:sp>
          <p:nvSpPr>
            <p:cNvPr id="74" name="Oval 73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272463" y="1271337"/>
            <a:ext cx="386644" cy="523220"/>
            <a:chOff x="4624137" y="2933854"/>
            <a:chExt cx="386644" cy="523220"/>
          </a:xfrm>
        </p:grpSpPr>
        <p:sp>
          <p:nvSpPr>
            <p:cNvPr id="77" name="Oval 76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rot="5400000">
            <a:off x="6172200" y="3581400"/>
            <a:ext cx="36576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7814846" y="5029200"/>
            <a:ext cx="338554" cy="646331"/>
            <a:chOff x="2338137" y="3581400"/>
            <a:chExt cx="338554" cy="646331"/>
          </a:xfrm>
        </p:grpSpPr>
        <p:sp>
          <p:nvSpPr>
            <p:cNvPr id="85" name="Oval 8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848600" y="4876800"/>
            <a:ext cx="338554" cy="646331"/>
            <a:chOff x="2338137" y="3581400"/>
            <a:chExt cx="338554" cy="646331"/>
          </a:xfrm>
        </p:grpSpPr>
        <p:sp>
          <p:nvSpPr>
            <p:cNvPr id="88" name="Oval 8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495800" y="589002"/>
            <a:ext cx="4434227" cy="553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আধানে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14815E-6 L -1.94444E-6 -0.19999 " pathEditMode="relative" ptsTypes="AA">
                                      <p:cBhvr>
                                        <p:cTn id="1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2 L -0.05295 -0.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83 -0.19189 L 0.10851 -0.191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L -0.0434 5.55112E-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0.07673 0.0027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-0.0934 -2.22222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0416 L -0.14253 0.006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1198 -0.19097 0.01944 -0.3 3.61111E-6 -0.56111 C -0.00018 -0.56412 -0.03386 -0.56389 -0.04584 -0.56389 " pathEditMode="relative" ptsTypes="ffA">
                                      <p:cBhvr>
                                        <p:cTn id="8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6.2963E-6 L -3.88889E-6 -0.53333 " pathEditMode="relative" ptsTypes="AA">
                                      <p:cBhvr>
                                        <p:cTn id="10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1 -0.19189 L -0.05295 -0.191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Silk-Garments.ps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762000"/>
            <a:ext cx="3043432" cy="2030796"/>
          </a:xfrm>
          <a:prstGeom prst="rect">
            <a:avLst/>
          </a:prstGeom>
        </p:spPr>
      </p:pic>
      <p:pic>
        <p:nvPicPr>
          <p:cNvPr id="56" name="Picture 55" descr="Green fiel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23874" y="4800600"/>
            <a:ext cx="4572000" cy="1872914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27"/>
            </a:avLst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16200000" flipH="1">
            <a:off x="1028700" y="3390900"/>
            <a:ext cx="6858000" cy="76200"/>
          </a:xfrm>
          <a:prstGeom prst="line">
            <a:avLst/>
          </a:prstGeom>
          <a:ln w="76200">
            <a:solidFill>
              <a:srgbClr val="00CC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be 56"/>
          <p:cNvSpPr/>
          <p:nvPr/>
        </p:nvSpPr>
        <p:spPr>
          <a:xfrm>
            <a:off x="5562600" y="1219200"/>
            <a:ext cx="2895600" cy="533400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57"/>
          <p:cNvGrpSpPr/>
          <p:nvPr/>
        </p:nvGrpSpPr>
        <p:grpSpPr>
          <a:xfrm>
            <a:off x="7701446" y="1174532"/>
            <a:ext cx="338554" cy="646331"/>
            <a:chOff x="2338137" y="3581400"/>
            <a:chExt cx="338554" cy="646331"/>
          </a:xfrm>
        </p:grpSpPr>
        <p:sp>
          <p:nvSpPr>
            <p:cNvPr id="59" name="Oval 58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60"/>
          <p:cNvGrpSpPr/>
          <p:nvPr/>
        </p:nvGrpSpPr>
        <p:grpSpPr>
          <a:xfrm>
            <a:off x="7344509" y="1273220"/>
            <a:ext cx="386644" cy="523220"/>
            <a:chOff x="4624137" y="2933854"/>
            <a:chExt cx="386644" cy="523220"/>
          </a:xfrm>
        </p:grpSpPr>
        <p:sp>
          <p:nvSpPr>
            <p:cNvPr id="62" name="Oval 61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63"/>
          <p:cNvGrpSpPr/>
          <p:nvPr/>
        </p:nvGrpSpPr>
        <p:grpSpPr>
          <a:xfrm>
            <a:off x="6992004" y="1166703"/>
            <a:ext cx="338554" cy="646331"/>
            <a:chOff x="2338137" y="3581400"/>
            <a:chExt cx="338554" cy="646331"/>
          </a:xfrm>
        </p:grpSpPr>
        <p:sp>
          <p:nvSpPr>
            <p:cNvPr id="65" name="Oval 64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Group 66"/>
          <p:cNvGrpSpPr/>
          <p:nvPr/>
        </p:nvGrpSpPr>
        <p:grpSpPr>
          <a:xfrm>
            <a:off x="6298314" y="1162050"/>
            <a:ext cx="338554" cy="646331"/>
            <a:chOff x="2338137" y="3581400"/>
            <a:chExt cx="338554" cy="646331"/>
          </a:xfrm>
        </p:grpSpPr>
        <p:sp>
          <p:nvSpPr>
            <p:cNvPr id="68" name="Oval 67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69"/>
          <p:cNvGrpSpPr/>
          <p:nvPr/>
        </p:nvGrpSpPr>
        <p:grpSpPr>
          <a:xfrm>
            <a:off x="5589280" y="1162050"/>
            <a:ext cx="338554" cy="646331"/>
            <a:chOff x="2338137" y="3581400"/>
            <a:chExt cx="338554" cy="646331"/>
          </a:xfrm>
        </p:grpSpPr>
        <p:sp>
          <p:nvSpPr>
            <p:cNvPr id="71" name="Oval 70"/>
            <p:cNvSpPr/>
            <p:nvPr/>
          </p:nvSpPr>
          <p:spPr>
            <a:xfrm>
              <a:off x="2362200" y="3810000"/>
              <a:ext cx="304800" cy="304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53000"/>
              </a:scheme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38137" y="3581400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72"/>
          <p:cNvGrpSpPr/>
          <p:nvPr/>
        </p:nvGrpSpPr>
        <p:grpSpPr>
          <a:xfrm>
            <a:off x="6658302" y="1279634"/>
            <a:ext cx="386644" cy="523220"/>
            <a:chOff x="4624137" y="2933854"/>
            <a:chExt cx="386644" cy="523220"/>
          </a:xfrm>
        </p:grpSpPr>
        <p:sp>
          <p:nvSpPr>
            <p:cNvPr id="74" name="Oval 73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75"/>
          <p:cNvGrpSpPr/>
          <p:nvPr/>
        </p:nvGrpSpPr>
        <p:grpSpPr>
          <a:xfrm>
            <a:off x="5941377" y="1287103"/>
            <a:ext cx="386644" cy="523220"/>
            <a:chOff x="4624137" y="2933854"/>
            <a:chExt cx="386644" cy="523220"/>
          </a:xfrm>
        </p:grpSpPr>
        <p:sp>
          <p:nvSpPr>
            <p:cNvPr id="77" name="Oval 76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3" name="Straight Connector 82"/>
          <p:cNvCxnSpPr/>
          <p:nvPr/>
        </p:nvCxnSpPr>
        <p:spPr>
          <a:xfrm rot="5400000">
            <a:off x="6172200" y="3581400"/>
            <a:ext cx="3657600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95582" y="540876"/>
            <a:ext cx="439575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বস্তুটি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আধানে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আহিত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990600" y="1371600"/>
            <a:ext cx="1815157" cy="2831504"/>
            <a:chOff x="2133600" y="3581400"/>
            <a:chExt cx="1815157" cy="2831504"/>
          </a:xfrm>
        </p:grpSpPr>
        <p:pic>
          <p:nvPicPr>
            <p:cNvPr id="79" name="Picture 78" descr="Plastic Bar.ps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224118" flipH="1">
              <a:off x="2133600" y="3581400"/>
              <a:ext cx="1688590" cy="1566582"/>
            </a:xfrm>
            <a:prstGeom prst="rect">
              <a:avLst/>
            </a:prstGeom>
          </p:spPr>
        </p:pic>
        <p:pic>
          <p:nvPicPr>
            <p:cNvPr id="81" name="Picture 80" descr="Hand.psd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653888">
              <a:off x="3051103" y="4583344"/>
              <a:ext cx="897654" cy="1829560"/>
            </a:xfrm>
            <a:prstGeom prst="rect">
              <a:avLst/>
            </a:prstGeom>
          </p:spPr>
        </p:pic>
      </p:grpSp>
      <p:grpSp>
        <p:nvGrpSpPr>
          <p:cNvPr id="84" name="Group 72"/>
          <p:cNvGrpSpPr/>
          <p:nvPr/>
        </p:nvGrpSpPr>
        <p:grpSpPr>
          <a:xfrm>
            <a:off x="7995356" y="1279634"/>
            <a:ext cx="386644" cy="523220"/>
            <a:chOff x="4624137" y="2933854"/>
            <a:chExt cx="386644" cy="523220"/>
          </a:xfrm>
        </p:grpSpPr>
        <p:sp>
          <p:nvSpPr>
            <p:cNvPr id="87" name="Oval 86"/>
            <p:cNvSpPr/>
            <p:nvPr/>
          </p:nvSpPr>
          <p:spPr>
            <a:xfrm>
              <a:off x="4648200" y="3048000"/>
              <a:ext cx="304800" cy="304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624137" y="293385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04800" y="2819400"/>
            <a:ext cx="159691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সিল্ক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19400" y="3200400"/>
            <a:ext cx="16049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8007" y="5029200"/>
            <a:ext cx="324159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দণ্ডে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352926"/>
            <a:ext cx="319991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সিল্ক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কাপড়ে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0.00462 L -0.03108 -0.128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66282E-6 L 0.32587 -0.044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0364 0.00671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278 L 0.11875 0.005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1 0.00369 C -0.0026 0.00577 -0.00016 -0.00486 -0.00346 0.02751 C -0.00121 0.07469 -0.00659 0.12719 0.004 0.17275 C 0.00782 0.22155 0.00279 0.15494 0.00713 0.23034 C 0.00799 0.24421 0.01008 0.27219 0.01008 0.27219 C 0.01077 0.32423 0.01997 0.4061 0.00556 0.46114 C 0.00383 0.5518 0.004 0.5141 0.004 0.57423 " pathEditMode="relative" ptsTypes="ffffff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77521E-7 C 0.03385 0.00162 0.04774 -0.00856 0.06423 0.02382 C 0.06788 0.05157 0.06805 0.07979 0.0717 0.10754 C 0.07413 0.15125 0.07396 0.1938 0.06719 0.23659 C 0.06962 0.35129 0.07465 0.466 0.07465 0.58071 " pathEditMode="relative" ptsTypes="ffffA">
                                      <p:cBhvr>
                                        <p:cTn id="1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33 -0.18426 L -0.0658 0.26019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90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038726" y="3962400"/>
            <a:ext cx="190148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ফ্লানেল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Delay 19"/>
          <p:cNvSpPr/>
          <p:nvPr/>
        </p:nvSpPr>
        <p:spPr>
          <a:xfrm rot="16200000">
            <a:off x="5600700" y="3473668"/>
            <a:ext cx="2286000" cy="2057400"/>
          </a:xfrm>
          <a:prstGeom prst="flowChartDelay">
            <a:avLst/>
          </a:prstGeom>
          <a:solidFill>
            <a:schemeClr val="accent5">
              <a:lumMod val="40000"/>
              <a:lumOff val="60000"/>
              <a:alpha val="6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6675731" y="3742998"/>
            <a:ext cx="127840" cy="1370318"/>
            <a:chOff x="4273175" y="2526149"/>
            <a:chExt cx="127840" cy="137031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Snip Diagonal Corner Rectangle 8"/>
            <p:cNvSpPr/>
            <p:nvPr/>
          </p:nvSpPr>
          <p:spPr>
            <a:xfrm rot="16500000">
              <a:off x="3965413" y="3519046"/>
              <a:ext cx="685183" cy="69660"/>
            </a:xfrm>
            <a:prstGeom prst="snip2Diag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93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nip Diagonal Corner Rectangle 12"/>
            <p:cNvSpPr/>
            <p:nvPr/>
          </p:nvSpPr>
          <p:spPr>
            <a:xfrm rot="16500000">
              <a:off x="4023593" y="2833911"/>
              <a:ext cx="685183" cy="69660"/>
            </a:xfrm>
            <a:prstGeom prst="snip2Diag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6688133" y="3743441"/>
            <a:ext cx="127771" cy="1370616"/>
            <a:chOff x="4825229" y="2526592"/>
            <a:chExt cx="127771" cy="1370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Snip Diagonal Corner Rectangle 9"/>
            <p:cNvSpPr/>
            <p:nvPr/>
          </p:nvSpPr>
          <p:spPr>
            <a:xfrm rot="5220000" flipH="1">
              <a:off x="4564318" y="3508525"/>
              <a:ext cx="690642" cy="86723"/>
            </a:xfrm>
            <a:prstGeom prst="snip2Diag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9000">
                  <a:srgbClr val="FFC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nip Diagonal Corner Rectangle 13"/>
            <p:cNvSpPr/>
            <p:nvPr/>
          </p:nvSpPr>
          <p:spPr>
            <a:xfrm rot="5220000" flipH="1">
              <a:off x="4523270" y="2828551"/>
              <a:ext cx="690642" cy="8672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5710878" y="5504796"/>
            <a:ext cx="2057400" cy="21020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6673325" y="3124390"/>
            <a:ext cx="128016" cy="1371600"/>
          </a:xfrm>
          <a:prstGeom prst="can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35"/>
          <p:cNvGrpSpPr/>
          <p:nvPr/>
        </p:nvGrpSpPr>
        <p:grpSpPr>
          <a:xfrm rot="1200000">
            <a:off x="6677790" y="3751844"/>
            <a:ext cx="127840" cy="1370318"/>
            <a:chOff x="4273175" y="2526149"/>
            <a:chExt cx="127840" cy="1370318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7" name="Snip Diagonal Corner Rectangle 36"/>
            <p:cNvSpPr/>
            <p:nvPr/>
          </p:nvSpPr>
          <p:spPr>
            <a:xfrm rot="16500000">
              <a:off x="3965413" y="3519046"/>
              <a:ext cx="685183" cy="69660"/>
            </a:xfrm>
            <a:prstGeom prst="snip2Diag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chemeClr val="accent6">
                    <a:lumMod val="60000"/>
                    <a:lumOff val="40000"/>
                  </a:schemeClr>
                </a:gs>
                <a:gs pos="93000">
                  <a:schemeClr val="accent2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nip Diagonal Corner Rectangle 37"/>
            <p:cNvSpPr/>
            <p:nvPr/>
          </p:nvSpPr>
          <p:spPr>
            <a:xfrm rot="16500000">
              <a:off x="4023593" y="2833911"/>
              <a:ext cx="685183" cy="69660"/>
            </a:xfrm>
            <a:prstGeom prst="snip2Diag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38"/>
          <p:cNvGrpSpPr/>
          <p:nvPr/>
        </p:nvGrpSpPr>
        <p:grpSpPr>
          <a:xfrm rot="-1200000">
            <a:off x="6690192" y="3752287"/>
            <a:ext cx="127771" cy="1370616"/>
            <a:chOff x="4825229" y="2526592"/>
            <a:chExt cx="127771" cy="13706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0" name="Snip Diagonal Corner Rectangle 39"/>
            <p:cNvSpPr/>
            <p:nvPr/>
          </p:nvSpPr>
          <p:spPr>
            <a:xfrm rot="5220000" flipH="1">
              <a:off x="4564318" y="3508525"/>
              <a:ext cx="690642" cy="86723"/>
            </a:xfrm>
            <a:prstGeom prst="snip2DiagRect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C000"/>
                </a:gs>
                <a:gs pos="59000">
                  <a:srgbClr val="FFC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nip Diagonal Corner Rectangle 40"/>
            <p:cNvSpPr/>
            <p:nvPr/>
          </p:nvSpPr>
          <p:spPr>
            <a:xfrm rot="5220000" flipH="1">
              <a:off x="4523270" y="2828551"/>
              <a:ext cx="690642" cy="86723"/>
            </a:xfrm>
            <a:prstGeom prst="snip2Diag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>
          <a:xfrm>
            <a:off x="6632177" y="4370886"/>
            <a:ext cx="210312" cy="21031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lay 18"/>
          <p:cNvSpPr/>
          <p:nvPr/>
        </p:nvSpPr>
        <p:spPr>
          <a:xfrm rot="16200000">
            <a:off x="5573406" y="3457248"/>
            <a:ext cx="2286000" cy="2057400"/>
          </a:xfrm>
          <a:prstGeom prst="flowChartDelay">
            <a:avLst/>
          </a:prstGeom>
          <a:gradFill flip="none" rotWithShape="1">
            <a:gsLst>
              <a:gs pos="66000">
                <a:schemeClr val="bg1">
                  <a:lumMod val="95000"/>
                  <a:alpha val="0"/>
                </a:schemeClr>
              </a:gs>
              <a:gs pos="84000">
                <a:schemeClr val="bg1">
                  <a:lumMod val="85000"/>
                  <a:alpha val="24000"/>
                </a:schemeClr>
              </a:gs>
            </a:gsLst>
            <a:lin ang="0" scaled="0"/>
            <a:tileRect/>
          </a:gradFill>
          <a:ln w="31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n 21"/>
          <p:cNvSpPr/>
          <p:nvPr/>
        </p:nvSpPr>
        <p:spPr>
          <a:xfrm>
            <a:off x="6531593" y="3057198"/>
            <a:ext cx="411480" cy="411480"/>
          </a:xfrm>
          <a:prstGeom prst="can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6414449" y="2549321"/>
            <a:ext cx="609600" cy="597725"/>
            <a:chOff x="4191000" y="914400"/>
            <a:chExt cx="609600" cy="597725"/>
          </a:xfrm>
        </p:grpSpPr>
        <p:sp>
          <p:nvSpPr>
            <p:cNvPr id="23" name="Can 22"/>
            <p:cNvSpPr/>
            <p:nvPr/>
          </p:nvSpPr>
          <p:spPr>
            <a:xfrm>
              <a:off x="4443667" y="1054925"/>
              <a:ext cx="128016" cy="457200"/>
            </a:xfrm>
            <a:prstGeom prst="can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an 26"/>
            <p:cNvSpPr/>
            <p:nvPr/>
          </p:nvSpPr>
          <p:spPr>
            <a:xfrm>
              <a:off x="4191000" y="914400"/>
              <a:ext cx="609600" cy="203200"/>
            </a:xfrm>
            <a:prstGeom prst="can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ame 2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3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100" y="405825"/>
            <a:ext cx="81035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তড়িৎবীক্ষণ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72814" y="831301"/>
            <a:ext cx="4222986" cy="1759499"/>
            <a:chOff x="24288" y="1175095"/>
            <a:chExt cx="4222986" cy="1759499"/>
          </a:xfrm>
        </p:grpSpPr>
        <p:grpSp>
          <p:nvGrpSpPr>
            <p:cNvPr id="26" name="Group 25"/>
            <p:cNvGrpSpPr/>
            <p:nvPr/>
          </p:nvGrpSpPr>
          <p:grpSpPr>
            <a:xfrm rot="6098275">
              <a:off x="1609034" y="296354"/>
              <a:ext cx="1759499" cy="3516981"/>
              <a:chOff x="2910990" y="2047832"/>
              <a:chExt cx="1842768" cy="3516981"/>
            </a:xfrm>
          </p:grpSpPr>
          <p:pic>
            <p:nvPicPr>
              <p:cNvPr id="28" name="Picture 27" descr="Glass rod.psd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9073719">
                <a:off x="2910990" y="2047832"/>
                <a:ext cx="1842768" cy="3516981"/>
              </a:xfrm>
              <a:prstGeom prst="rect">
                <a:avLst/>
              </a:prstGeom>
            </p:spPr>
          </p:pic>
          <p:grpSp>
            <p:nvGrpSpPr>
              <p:cNvPr id="29" name="Group 129"/>
              <p:cNvGrpSpPr/>
              <p:nvPr/>
            </p:nvGrpSpPr>
            <p:grpSpPr>
              <a:xfrm>
                <a:off x="3380874" y="2133600"/>
                <a:ext cx="639307" cy="1722368"/>
                <a:chOff x="3380874" y="2133600"/>
                <a:chExt cx="639307" cy="1722368"/>
              </a:xfrm>
            </p:grpSpPr>
            <p:grpSp>
              <p:nvGrpSpPr>
                <p:cNvPr id="30" name="Group 117"/>
                <p:cNvGrpSpPr/>
                <p:nvPr/>
              </p:nvGrpSpPr>
              <p:grpSpPr>
                <a:xfrm>
                  <a:off x="3380874" y="2133600"/>
                  <a:ext cx="386644" cy="523220"/>
                  <a:chOff x="4624137" y="2933854"/>
                  <a:chExt cx="386644" cy="523220"/>
                </a:xfrm>
              </p:grpSpPr>
              <p:sp>
                <p:nvSpPr>
                  <p:cNvPr id="44" name="Oval 43"/>
                  <p:cNvSpPr/>
                  <p:nvPr/>
                </p:nvSpPr>
                <p:spPr>
                  <a:xfrm>
                    <a:off x="4648200" y="3048000"/>
                    <a:ext cx="304800" cy="304800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624137" y="2933854"/>
                    <a:ext cx="3866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lang="en-US" sz="28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1" name="Group 120"/>
                <p:cNvGrpSpPr/>
                <p:nvPr/>
              </p:nvGrpSpPr>
              <p:grpSpPr>
                <a:xfrm>
                  <a:off x="3475493" y="2538663"/>
                  <a:ext cx="386644" cy="523220"/>
                  <a:chOff x="4624137" y="2933854"/>
                  <a:chExt cx="386644" cy="523220"/>
                </a:xfrm>
              </p:grpSpPr>
              <p:sp>
                <p:nvSpPr>
                  <p:cNvPr id="42" name="Oval 41"/>
                  <p:cNvSpPr/>
                  <p:nvPr/>
                </p:nvSpPr>
                <p:spPr>
                  <a:xfrm>
                    <a:off x="4648200" y="3048000"/>
                    <a:ext cx="304800" cy="304800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624137" y="2933854"/>
                    <a:ext cx="3866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lang="en-US" sz="28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2" name="Group 123"/>
                <p:cNvGrpSpPr/>
                <p:nvPr/>
              </p:nvGrpSpPr>
              <p:grpSpPr>
                <a:xfrm>
                  <a:off x="3553326" y="2923674"/>
                  <a:ext cx="386644" cy="523220"/>
                  <a:chOff x="4624137" y="2933854"/>
                  <a:chExt cx="386644" cy="523220"/>
                </a:xfrm>
              </p:grpSpPr>
              <p:sp>
                <p:nvSpPr>
                  <p:cNvPr id="36" name="Oval 35"/>
                  <p:cNvSpPr/>
                  <p:nvPr/>
                </p:nvSpPr>
                <p:spPr>
                  <a:xfrm>
                    <a:off x="4648200" y="3048000"/>
                    <a:ext cx="304800" cy="304800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624137" y="2933854"/>
                    <a:ext cx="3866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lang="en-US" sz="28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3" name="Group 126"/>
                <p:cNvGrpSpPr/>
                <p:nvPr/>
              </p:nvGrpSpPr>
              <p:grpSpPr>
                <a:xfrm>
                  <a:off x="3633537" y="3332748"/>
                  <a:ext cx="386644" cy="523220"/>
                  <a:chOff x="4624137" y="2933854"/>
                  <a:chExt cx="386644" cy="523220"/>
                </a:xfrm>
              </p:grpSpPr>
              <p:sp>
                <p:nvSpPr>
                  <p:cNvPr id="34" name="Oval 33"/>
                  <p:cNvSpPr/>
                  <p:nvPr/>
                </p:nvSpPr>
                <p:spPr>
                  <a:xfrm>
                    <a:off x="4648200" y="3048000"/>
                    <a:ext cx="304800" cy="304800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>
                    <a:solidFill>
                      <a:srgbClr val="FF0000"/>
                    </a:solidFill>
                    <a:prstDash val="sys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624137" y="2933854"/>
                    <a:ext cx="386644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+</a:t>
                    </a:r>
                    <a:endParaRPr lang="en-US" sz="28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pic>
          <p:nvPicPr>
            <p:cNvPr id="46" name="Picture 45" descr="Hand.ps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671287" flipV="1">
              <a:off x="594953" y="944763"/>
              <a:ext cx="1195035" cy="2336366"/>
            </a:xfrm>
            <a:prstGeom prst="rect">
              <a:avLst/>
            </a:prstGeom>
          </p:spPr>
        </p:pic>
      </p:grpSp>
      <p:pic>
        <p:nvPicPr>
          <p:cNvPr id="48" name="Picture 47" descr="flannel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96" y="1905000"/>
            <a:ext cx="2398504" cy="212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0" name="Group 49"/>
          <p:cNvGrpSpPr/>
          <p:nvPr/>
        </p:nvGrpSpPr>
        <p:grpSpPr>
          <a:xfrm>
            <a:off x="1447800" y="2514600"/>
            <a:ext cx="2795814" cy="3922179"/>
            <a:chOff x="1521498" y="3036026"/>
            <a:chExt cx="2795814" cy="3922179"/>
          </a:xfrm>
        </p:grpSpPr>
        <p:pic>
          <p:nvPicPr>
            <p:cNvPr id="51" name="Picture 50" descr="Ebonite 1.ps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866434" flipH="1">
              <a:off x="1521498" y="3036026"/>
              <a:ext cx="2587175" cy="2657143"/>
            </a:xfrm>
            <a:prstGeom prst="rect">
              <a:avLst/>
            </a:prstGeom>
          </p:spPr>
        </p:pic>
        <p:pic>
          <p:nvPicPr>
            <p:cNvPr id="52" name="Picture 51" descr="Hand.ps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9844016">
              <a:off x="3292589" y="4869657"/>
              <a:ext cx="1024723" cy="2088548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1295400" y="5029200"/>
            <a:ext cx="190949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ইবোনাইট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দণ্ড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27257 0.09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7037E-6 L -0.06667 -0.1525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5602 L 0.30556 -0.108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293</Words>
  <Application>Microsoft Office PowerPoint</Application>
  <PresentationFormat>On-screen Show (4:3)</PresentationFormat>
  <Paragraphs>105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156</cp:revision>
  <dcterms:created xsi:type="dcterms:W3CDTF">2013-06-03T17:31:54Z</dcterms:created>
  <dcterms:modified xsi:type="dcterms:W3CDTF">2013-06-09T17:43:28Z</dcterms:modified>
</cp:coreProperties>
</file>